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66" r:id="rId12"/>
    <p:sldId id="267" r:id="rId13"/>
    <p:sldId id="272" r:id="rId14"/>
    <p:sldId id="275" r:id="rId15"/>
    <p:sldId id="273" r:id="rId16"/>
    <p:sldId id="270" r:id="rId17"/>
    <p:sldId id="271" r:id="rId18"/>
    <p:sldId id="274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663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10135-8046-4FB9-9C5A-99408798CC4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E73A9-7A28-4617-BBA7-3953A0E4B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4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84 volcanic sections, 68</a:t>
            </a:r>
            <a:r>
              <a:rPr lang="en-US" baseline="0" dirty="0"/>
              <a:t> measured</a:t>
            </a:r>
          </a:p>
          <a:p>
            <a:r>
              <a:rPr lang="en-US" baseline="0" dirty="0"/>
              <a:t>1,300 samples, 800 ground slabs, 100 thin sections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73A9-7A28-4617-BBA7-3953A0E4B0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04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Quartz</a:t>
            </a:r>
            <a:r>
              <a:rPr lang="en-US" baseline="0" dirty="0"/>
              <a:t>/</a:t>
            </a:r>
            <a:r>
              <a:rPr lang="en-US" baseline="0" dirty="0" err="1"/>
              <a:t>sanadine</a:t>
            </a:r>
            <a:r>
              <a:rPr lang="en-US" baseline="0" dirty="0"/>
              <a:t>/</a:t>
            </a:r>
            <a:r>
              <a:rPr lang="en-US" baseline="0" dirty="0" err="1"/>
              <a:t>plag</a:t>
            </a:r>
            <a:r>
              <a:rPr lang="en-US" baseline="0" dirty="0"/>
              <a:t>/</a:t>
            </a:r>
            <a:r>
              <a:rPr lang="en-US" baseline="0" dirty="0" err="1"/>
              <a:t>mafics</a:t>
            </a:r>
            <a:r>
              <a:rPr lang="en-US" baseline="0" dirty="0"/>
              <a:t>/crystals 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73A9-7A28-4617-BBA7-3953A0E4B0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88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8403-7CF0-417B-9530-9957E0350DD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5AED-CAC6-4BBE-9BAB-5B8C7FA2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3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8403-7CF0-417B-9530-9957E0350DD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5AED-CAC6-4BBE-9BAB-5B8C7FA2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7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8403-7CF0-417B-9530-9957E0350DD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5AED-CAC6-4BBE-9BAB-5B8C7FA2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5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8403-7CF0-417B-9530-9957E0350DD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5AED-CAC6-4BBE-9BAB-5B8C7FA2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7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8403-7CF0-417B-9530-9957E0350DD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5AED-CAC6-4BBE-9BAB-5B8C7FA2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8403-7CF0-417B-9530-9957E0350DD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5AED-CAC6-4BBE-9BAB-5B8C7FA2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8403-7CF0-417B-9530-9957E0350DD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5AED-CAC6-4BBE-9BAB-5B8C7FA2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4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8403-7CF0-417B-9530-9957E0350DD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5AED-CAC6-4BBE-9BAB-5B8C7FA2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5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8403-7CF0-417B-9530-9957E0350DD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5AED-CAC6-4BBE-9BAB-5B8C7FA2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6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8403-7CF0-417B-9530-9957E0350DD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5AED-CAC6-4BBE-9BAB-5B8C7FA2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9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8403-7CF0-417B-9530-9957E0350DD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5AED-CAC6-4BBE-9BAB-5B8C7FA2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9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08403-7CF0-417B-9530-9957E0350DD5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65AED-CAC6-4BBE-9BAB-5B8C7FA2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76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Stratigraphy of Tertiary Volcanic Rocks in Eastern Nevada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Earl F. Cook</a:t>
            </a:r>
          </a:p>
          <a:p>
            <a:r>
              <a:rPr lang="en-US" dirty="0"/>
              <a:t>1965</a:t>
            </a:r>
          </a:p>
          <a:p>
            <a:endParaRPr lang="en-US" dirty="0"/>
          </a:p>
          <a:p>
            <a:r>
              <a:rPr lang="en-US" sz="2000" dirty="0"/>
              <a:t>Presented by James McNeil</a:t>
            </a:r>
          </a:p>
        </p:txBody>
      </p:sp>
    </p:spTree>
    <p:extLst>
      <p:ext uri="{BB962C8B-B14F-4D97-AF65-F5344CB8AC3E}">
        <p14:creationId xmlns:p14="http://schemas.microsoft.com/office/powerpoint/2010/main" val="2401695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89" y="1600200"/>
            <a:ext cx="7395022" cy="4525963"/>
          </a:xfrm>
        </p:spPr>
      </p:pic>
      <p:sp>
        <p:nvSpPr>
          <p:cNvPr id="7" name="Oval 6"/>
          <p:cNvSpPr/>
          <p:nvPr/>
        </p:nvSpPr>
        <p:spPr>
          <a:xfrm rot="1149117">
            <a:off x="6895534" y="3398421"/>
            <a:ext cx="533400" cy="15132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1310906">
            <a:off x="5491045" y="2289902"/>
            <a:ext cx="626319" cy="2265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66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Variation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92" y="1600200"/>
            <a:ext cx="7415616" cy="4525963"/>
          </a:xfrm>
        </p:spPr>
      </p:pic>
      <p:sp>
        <p:nvSpPr>
          <p:cNvPr id="6" name="Oval 5"/>
          <p:cNvSpPr/>
          <p:nvPr/>
        </p:nvSpPr>
        <p:spPr>
          <a:xfrm>
            <a:off x="1905000" y="2286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78255" y="3124200"/>
            <a:ext cx="447107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44362" y="4038600"/>
            <a:ext cx="341638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71800" y="34290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38500" y="2667000"/>
            <a:ext cx="3429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63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Variation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92" y="1600200"/>
            <a:ext cx="7415616" cy="4525963"/>
          </a:xfrm>
        </p:spPr>
      </p:pic>
      <p:sp>
        <p:nvSpPr>
          <p:cNvPr id="3" name="Rounded Rectangle 2"/>
          <p:cNvSpPr/>
          <p:nvPr/>
        </p:nvSpPr>
        <p:spPr>
          <a:xfrm>
            <a:off x="5257800" y="2743200"/>
            <a:ext cx="2057400" cy="838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00788" y="2362200"/>
            <a:ext cx="108345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Welding!</a:t>
            </a:r>
          </a:p>
        </p:txBody>
      </p:sp>
    </p:spTree>
    <p:extLst>
      <p:ext uri="{BB962C8B-B14F-4D97-AF65-F5344CB8AC3E}">
        <p14:creationId xmlns:p14="http://schemas.microsoft.com/office/powerpoint/2010/main" val="684040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Variation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6700" y="187901"/>
            <a:ext cx="5254600" cy="7469598"/>
          </a:xfrm>
        </p:spPr>
      </p:pic>
      <p:sp>
        <p:nvSpPr>
          <p:cNvPr id="5" name="Rectangle 4"/>
          <p:cNvSpPr/>
          <p:nvPr/>
        </p:nvSpPr>
        <p:spPr>
          <a:xfrm>
            <a:off x="8457201" y="1905000"/>
            <a:ext cx="533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42601" y="1981200"/>
            <a:ext cx="457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1401" y="2590800"/>
            <a:ext cx="762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6601" y="36576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69347" y="4495800"/>
            <a:ext cx="659054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80825" y="5181600"/>
            <a:ext cx="704976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76101" y="5867400"/>
            <a:ext cx="8763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" y="76200"/>
            <a:ext cx="152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Zoning</a:t>
            </a:r>
          </a:p>
          <a:p>
            <a:endParaRPr lang="en-US" dirty="0"/>
          </a:p>
          <a:p>
            <a:r>
              <a:rPr lang="en-US" dirty="0"/>
              <a:t>Top: zone of soft incoherent ash and lapilli with pumice fragments (usually not found)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Gradual transition to thick light to moderately welded zone</a:t>
            </a:r>
          </a:p>
          <a:p>
            <a:r>
              <a:rPr lang="en-US" dirty="0"/>
              <a:t>          OR</a:t>
            </a:r>
          </a:p>
          <a:p>
            <a:r>
              <a:rPr lang="en-US" dirty="0"/>
              <a:t>Abrupt transition to moderate to highly welded zone</a:t>
            </a:r>
          </a:p>
        </p:txBody>
      </p:sp>
    </p:spTree>
    <p:extLst>
      <p:ext uri="{BB962C8B-B14F-4D97-AF65-F5344CB8AC3E}">
        <p14:creationId xmlns:p14="http://schemas.microsoft.com/office/powerpoint/2010/main" val="1383469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Variation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6700" y="187901"/>
            <a:ext cx="5254600" cy="7469598"/>
          </a:xfrm>
        </p:spPr>
      </p:pic>
      <p:sp>
        <p:nvSpPr>
          <p:cNvPr id="5" name="Rectangle 4"/>
          <p:cNvSpPr/>
          <p:nvPr/>
        </p:nvSpPr>
        <p:spPr>
          <a:xfrm>
            <a:off x="8457201" y="1905000"/>
            <a:ext cx="533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42601" y="1981200"/>
            <a:ext cx="457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1401" y="2590800"/>
            <a:ext cx="762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6601" y="36576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69347" y="4495800"/>
            <a:ext cx="659054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80825" y="5181600"/>
            <a:ext cx="704976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76101" y="5867400"/>
            <a:ext cx="8763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846138"/>
            <a:ext cx="1676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Abrupt transition to highly welded dark gray or black </a:t>
            </a:r>
            <a:r>
              <a:rPr lang="en-US" dirty="0" err="1"/>
              <a:t>vitrophyric</a:t>
            </a:r>
            <a:r>
              <a:rPr lang="en-US" dirty="0"/>
              <a:t> zone 10-100 </a:t>
            </a:r>
            <a:r>
              <a:rPr lang="en-US" dirty="0" err="1"/>
              <a:t>ft</a:t>
            </a:r>
            <a:r>
              <a:rPr lang="en-US" dirty="0"/>
              <a:t> thick</a:t>
            </a:r>
          </a:p>
          <a:p>
            <a:endParaRPr lang="en-US" dirty="0"/>
          </a:p>
          <a:p>
            <a:r>
              <a:rPr lang="en-US" dirty="0"/>
              <a:t>Abrupt transition to a nonwelded basal zone of </a:t>
            </a:r>
            <a:r>
              <a:rPr lang="en-US" dirty="0" err="1"/>
              <a:t>tuffaceous</a:t>
            </a:r>
            <a:r>
              <a:rPr lang="en-US" dirty="0"/>
              <a:t> material (few inches to over 100 feet)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88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" y="3505200"/>
            <a:ext cx="4273881" cy="3306763"/>
          </a:xfrm>
        </p:spPr>
      </p:pic>
      <p:sp>
        <p:nvSpPr>
          <p:cNvPr id="17" name="Rectangle 16"/>
          <p:cNvSpPr/>
          <p:nvPr/>
        </p:nvSpPr>
        <p:spPr>
          <a:xfrm>
            <a:off x="18672" y="6172200"/>
            <a:ext cx="4267200" cy="6171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418" y="1600200"/>
            <a:ext cx="5286249" cy="24489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406" y="4038600"/>
            <a:ext cx="4818279" cy="276035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6800" y="4495800"/>
            <a:ext cx="1066800" cy="76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62681" y="4655265"/>
            <a:ext cx="852519" cy="76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38295" y="4728437"/>
            <a:ext cx="467105" cy="76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33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2740906" cy="715962"/>
          </a:xfrm>
        </p:spPr>
        <p:txBody>
          <a:bodyPr>
            <a:normAutofit/>
          </a:bodyPr>
          <a:lstStyle/>
          <a:p>
            <a:r>
              <a:rPr lang="en-US" sz="2800" dirty="0"/>
              <a:t>Reconstructions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906" y="65461"/>
            <a:ext cx="6342984" cy="29330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906" y="2977344"/>
            <a:ext cx="6362562" cy="1745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906" y="4722504"/>
            <a:ext cx="6362562" cy="21062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941435"/>
            <a:ext cx="2362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Eastward progression of subsidence resulting from continued deposition of ignimbrites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Migration of eruptive centers could have also played a role in thickness variations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858000" y="609600"/>
            <a:ext cx="1143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53200" y="304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Laramide</a:t>
            </a:r>
            <a:r>
              <a:rPr lang="en-US" dirty="0">
                <a:solidFill>
                  <a:schemeClr val="bg1"/>
                </a:solidFill>
              </a:rPr>
              <a:t> thrust range</a:t>
            </a:r>
          </a:p>
        </p:txBody>
      </p:sp>
    </p:spTree>
    <p:extLst>
      <p:ext uri="{BB962C8B-B14F-4D97-AF65-F5344CB8AC3E}">
        <p14:creationId xmlns:p14="http://schemas.microsoft.com/office/powerpoint/2010/main" val="1791382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Isopach</a:t>
            </a:r>
            <a:r>
              <a:rPr lang="en-US" dirty="0"/>
              <a:t> Map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219199"/>
            <a:ext cx="5125489" cy="5610253"/>
          </a:xfrm>
        </p:spPr>
      </p:pic>
      <p:sp>
        <p:nvSpPr>
          <p:cNvPr id="5" name="TextBox 4"/>
          <p:cNvSpPr txBox="1"/>
          <p:nvPr/>
        </p:nvSpPr>
        <p:spPr>
          <a:xfrm>
            <a:off x="152400" y="2209800"/>
            <a:ext cx="365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Equal elevation lines show thickness of units below the surface</a:t>
            </a:r>
          </a:p>
          <a:p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~3500 feet of stacked ignimbrite deposits locally</a:t>
            </a:r>
          </a:p>
        </p:txBody>
      </p:sp>
    </p:spTree>
    <p:extLst>
      <p:ext uri="{BB962C8B-B14F-4D97-AF65-F5344CB8AC3E}">
        <p14:creationId xmlns:p14="http://schemas.microsoft.com/office/powerpoint/2010/main" val="174380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/>
          </a:bodyPr>
          <a:lstStyle/>
          <a:p>
            <a:r>
              <a:rPr lang="en-US" sz="2800" dirty="0"/>
              <a:t>Petrography of Nevada ignimbrites needs to be studied in greater detail.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Lateral variation studies needed to assist in correlating source areas with deposits.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“Chicken-egg” question: “Did the flatulent magmas forcibly rupture their roof, thereby producing the faults, or did faulting of some other origin release the magmas?”</a:t>
            </a:r>
          </a:p>
        </p:txBody>
      </p:sp>
    </p:spTree>
    <p:extLst>
      <p:ext uri="{BB962C8B-B14F-4D97-AF65-F5344CB8AC3E}">
        <p14:creationId xmlns:p14="http://schemas.microsoft.com/office/powerpoint/2010/main" val="1549710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2740906" cy="715962"/>
          </a:xfrm>
        </p:spPr>
        <p:txBody>
          <a:bodyPr>
            <a:normAutofit/>
          </a:bodyPr>
          <a:lstStyle/>
          <a:p>
            <a:r>
              <a:rPr lang="en-US" sz="2800" dirty="0"/>
              <a:t>Conclusions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906" y="65461"/>
            <a:ext cx="6342984" cy="29330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906" y="2977344"/>
            <a:ext cx="6362562" cy="1745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906" y="4722504"/>
            <a:ext cx="6362562" cy="210622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858000" y="609600"/>
            <a:ext cx="1143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53200" y="304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Laramide</a:t>
            </a:r>
            <a:r>
              <a:rPr lang="en-US" dirty="0">
                <a:solidFill>
                  <a:schemeClr val="bg1"/>
                </a:solidFill>
              </a:rPr>
              <a:t> thrust range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58" y="1033768"/>
            <a:ext cx="2743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Question of compression? </a:t>
            </a:r>
          </a:p>
          <a:p>
            <a:endParaRPr lang="en-US" sz="2000" dirty="0"/>
          </a:p>
          <a:p>
            <a:r>
              <a:rPr lang="en-US" sz="2000" dirty="0"/>
              <a:t>Some Tertiary </a:t>
            </a:r>
            <a:r>
              <a:rPr lang="en-US" sz="2000" dirty="0" err="1"/>
              <a:t>volcanics</a:t>
            </a:r>
            <a:r>
              <a:rPr lang="en-US" sz="2000" dirty="0"/>
              <a:t> have moved laterally on low-angle faults. </a:t>
            </a:r>
          </a:p>
          <a:p>
            <a:endParaRPr lang="en-US" sz="2000" dirty="0"/>
          </a:p>
          <a:p>
            <a:r>
              <a:rPr lang="en-US" sz="2000" dirty="0"/>
              <a:t>Some places show pre-Tertiary rocks resting on Tertiary volcanic rocks. </a:t>
            </a:r>
          </a:p>
          <a:p>
            <a:endParaRPr lang="en-US" sz="2000" dirty="0"/>
          </a:p>
          <a:p>
            <a:r>
              <a:rPr lang="en-US" sz="2000" dirty="0"/>
              <a:t>No evidence for thrust faulting in the volcanic rocks. </a:t>
            </a:r>
          </a:p>
          <a:p>
            <a:endParaRPr lang="en-US" sz="2000" dirty="0"/>
          </a:p>
          <a:p>
            <a:r>
              <a:rPr lang="en-US" sz="2000" dirty="0"/>
              <a:t>Better explained by gravity sliding. (1965)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662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08" y="228600"/>
            <a:ext cx="4191000" cy="838200"/>
          </a:xfrm>
        </p:spPr>
        <p:txBody>
          <a:bodyPr/>
          <a:lstStyle/>
          <a:p>
            <a:r>
              <a:rPr lang="en-US" dirty="0"/>
              <a:t>Ignimbrite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400"/>
            <a:ext cx="4756656" cy="43014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630307"/>
            <a:ext cx="4756569" cy="2175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295400"/>
            <a:ext cx="4038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err="1"/>
              <a:t>Nonsorted</a:t>
            </a:r>
            <a:r>
              <a:rPr lang="en-US" sz="2000" dirty="0"/>
              <a:t> sheet-like pyroclastic deposits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/>
              <a:t>Mappable</a:t>
            </a:r>
            <a:r>
              <a:rPr lang="en-US" sz="2000" dirty="0"/>
              <a:t> units, not necessarily welded, can be made of material that is not tuff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/>
              <a:t>Nuee</a:t>
            </a:r>
            <a:r>
              <a:rPr lang="en-US" sz="2000" dirty="0"/>
              <a:t> </a:t>
            </a:r>
            <a:r>
              <a:rPr lang="en-US" sz="2000" dirty="0" err="1"/>
              <a:t>Ardente</a:t>
            </a:r>
            <a:r>
              <a:rPr lang="en-US" sz="2000" dirty="0"/>
              <a:t> – French – Turbulent, fast moving cloud of hot gas and ash erupted from a volcano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Majority of volcanic deposits in eastern Nevada are ignimbrites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5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/>
              <a:t>Ignimbrites of Eastern Nevada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3564"/>
            <a:ext cx="4522925" cy="5658236"/>
          </a:xfrm>
        </p:spPr>
      </p:pic>
      <p:sp>
        <p:nvSpPr>
          <p:cNvPr id="5" name="TextBox 4"/>
          <p:cNvSpPr txBox="1"/>
          <p:nvPr/>
        </p:nvSpPr>
        <p:spPr>
          <a:xfrm>
            <a:off x="76200" y="1066800"/>
            <a:ext cx="4495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Ignimbrites = ~60,000 square miles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Study area = ~20,000 square miles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Individual units traceable over 100 miles</a:t>
            </a:r>
          </a:p>
          <a:p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Units cover between 5,000-10,000 square miles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Decrease in age to the south and southeast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Progressive subsidence from central to southern Nevada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Units don’t trend parallel to modern basins and ranges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331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84858" cy="868362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676" y="686372"/>
            <a:ext cx="5251652" cy="30928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676" y="3810000"/>
            <a:ext cx="5251652" cy="304043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" y="1849535"/>
            <a:ext cx="3791918" cy="49716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6019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 s p m x%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19200" y="5861849"/>
            <a:ext cx="191762" cy="27225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371600" y="5867400"/>
            <a:ext cx="152400" cy="23440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524000" y="5867400"/>
            <a:ext cx="76200" cy="2667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676400" y="5867400"/>
            <a:ext cx="11607" cy="27326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752600" y="5867400"/>
            <a:ext cx="193830" cy="26884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14400" y="1447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Composition</a:t>
            </a:r>
          </a:p>
        </p:txBody>
      </p:sp>
    </p:spTree>
    <p:extLst>
      <p:ext uri="{BB962C8B-B14F-4D97-AF65-F5344CB8AC3E}">
        <p14:creationId xmlns:p14="http://schemas.microsoft.com/office/powerpoint/2010/main" val="3643708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082" y="-1099681"/>
            <a:ext cx="6655485" cy="9007248"/>
          </a:xfrm>
        </p:spPr>
      </p:pic>
    </p:spTree>
    <p:extLst>
      <p:ext uri="{BB962C8B-B14F-4D97-AF65-F5344CB8AC3E}">
        <p14:creationId xmlns:p14="http://schemas.microsoft.com/office/powerpoint/2010/main" val="2834910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Columnar Sections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7807" y="2769558"/>
            <a:ext cx="2280070" cy="30039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5993" y="2790335"/>
            <a:ext cx="2286313" cy="2962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052" y="2729619"/>
            <a:ext cx="2280068" cy="308377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40398" y="5496795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07198" y="557299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133 mi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188398" y="5496795"/>
            <a:ext cx="2667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64698" y="5582078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109 mi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160198" y="5496795"/>
            <a:ext cx="2819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12698" y="5582078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112 mi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59798" y="633499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Total of 354 mi of section!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196" y="1192482"/>
            <a:ext cx="9003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Correlation criteria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Ratio between lithic, crystal, and vitric components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Mineral assemblage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Vertical variations and overall degree of welding</a:t>
            </a:r>
          </a:p>
        </p:txBody>
      </p:sp>
    </p:spTree>
    <p:extLst>
      <p:ext uri="{BB962C8B-B14F-4D97-AF65-F5344CB8AC3E}">
        <p14:creationId xmlns:p14="http://schemas.microsoft.com/office/powerpoint/2010/main" val="242574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Extent, Average Thickness, &amp; Volume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76600"/>
            <a:ext cx="8955965" cy="349148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6199" y="1295400"/>
            <a:ext cx="8955965" cy="190500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Variations between crustal thickness and volume</a:t>
            </a:r>
          </a:p>
          <a:p>
            <a:r>
              <a:rPr lang="en-US" dirty="0"/>
              <a:t>Upper surface of each ignimbrite is horizontal when deposited</a:t>
            </a:r>
          </a:p>
          <a:p>
            <a:r>
              <a:rPr lang="en-US" dirty="0"/>
              <a:t>Surfaces modified by differential compaction, erosion, or deformation</a:t>
            </a:r>
          </a:p>
          <a:p>
            <a:r>
              <a:rPr lang="en-US" dirty="0"/>
              <a:t>Ignimbrite extent depends on basin where it was formed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54182" y="4953000"/>
            <a:ext cx="3751618" cy="3810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54182" y="4510434"/>
            <a:ext cx="3751618" cy="381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54182" y="5562600"/>
            <a:ext cx="3751618" cy="15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19600" y="6336206"/>
            <a:ext cx="3833213" cy="21699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2200" y="6553200"/>
            <a:ext cx="2057400" cy="214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19600" y="6154033"/>
            <a:ext cx="3886200" cy="17056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9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" y="1828800"/>
            <a:ext cx="8919342" cy="4891588"/>
          </a:xfrm>
        </p:spPr>
      </p:pic>
      <p:sp>
        <p:nvSpPr>
          <p:cNvPr id="11" name="Rounded Rectangle 10"/>
          <p:cNvSpPr/>
          <p:nvPr/>
        </p:nvSpPr>
        <p:spPr>
          <a:xfrm>
            <a:off x="152400" y="4343400"/>
            <a:ext cx="8229600" cy="6096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52400" y="3505200"/>
            <a:ext cx="8229600" cy="8382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" y="3048000"/>
            <a:ext cx="82296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4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89" y="1600200"/>
            <a:ext cx="7395022" cy="4525963"/>
          </a:xfrm>
        </p:spPr>
      </p:pic>
      <p:sp>
        <p:nvSpPr>
          <p:cNvPr id="5" name="Oval 4"/>
          <p:cNvSpPr/>
          <p:nvPr/>
        </p:nvSpPr>
        <p:spPr>
          <a:xfrm>
            <a:off x="1956977" y="2197184"/>
            <a:ext cx="1167223" cy="698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90800" y="2819400"/>
            <a:ext cx="914400" cy="7549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66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466</Words>
  <Application>Microsoft Office PowerPoint</Application>
  <PresentationFormat>On-screen Show (4:3)</PresentationFormat>
  <Paragraphs>96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Stratigraphy of Tertiary Volcanic Rocks in Eastern Nevada</vt:lpstr>
      <vt:lpstr>Ignimbrite</vt:lpstr>
      <vt:lpstr>Ignimbrites of Eastern Nevada</vt:lpstr>
      <vt:lpstr>Examples</vt:lpstr>
      <vt:lpstr>PowerPoint Presentation</vt:lpstr>
      <vt:lpstr>Columnar Sections</vt:lpstr>
      <vt:lpstr>Extent, Average Thickness, &amp; Volume</vt:lpstr>
      <vt:lpstr>Composition</vt:lpstr>
      <vt:lpstr>Textures</vt:lpstr>
      <vt:lpstr>Textures</vt:lpstr>
      <vt:lpstr>Vertical Variation</vt:lpstr>
      <vt:lpstr>Vertical Variation</vt:lpstr>
      <vt:lpstr>Vertical Variation</vt:lpstr>
      <vt:lpstr>Vertical Variation</vt:lpstr>
      <vt:lpstr>Compaction</vt:lpstr>
      <vt:lpstr>Reconstructions</vt:lpstr>
      <vt:lpstr>Isopach Map</vt:lpstr>
      <vt:lpstr>Conclusions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Stratigraphy of Tertiary Volcanic Rocks in Eastern Nevada</dc:title>
  <dc:creator>James McNeil</dc:creator>
  <cp:lastModifiedBy>James McNeil</cp:lastModifiedBy>
  <cp:revision>25</cp:revision>
  <dcterms:created xsi:type="dcterms:W3CDTF">2020-02-26T06:27:50Z</dcterms:created>
  <dcterms:modified xsi:type="dcterms:W3CDTF">2020-03-02T17:24:56Z</dcterms:modified>
</cp:coreProperties>
</file>